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79" r:id="rId3"/>
    <p:sldId id="278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64" r:id="rId12"/>
    <p:sldId id="265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93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301" r:id="rId39"/>
    <p:sldId id="302" r:id="rId40"/>
    <p:sldId id="303" r:id="rId41"/>
    <p:sldId id="321" r:id="rId42"/>
    <p:sldId id="296" r:id="rId43"/>
    <p:sldId id="297" r:id="rId44"/>
    <p:sldId id="298" r:id="rId45"/>
    <p:sldId id="299" r:id="rId46"/>
    <p:sldId id="311" r:id="rId47"/>
    <p:sldId id="300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294" r:id="rId65"/>
    <p:sldId id="322" r:id="rId6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752"/>
    <a:srgbClr val="E41861"/>
    <a:srgbClr val="BE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7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88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63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068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142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506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080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884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13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1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73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643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75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517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80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80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461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6F12-279E-4631-BE82-5F9ED667A72E}" type="datetimeFigureOut">
              <a:rPr lang="es-MX" smtClean="0"/>
              <a:t>04/05/2017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2770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>
                <a:effectLst/>
              </a:rPr>
              <a:t>Tutorial: Instalar y usar Genymotion para Android Studio.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Raúl Izquierdo Lino </a:t>
            </a:r>
          </a:p>
          <a:p>
            <a:r>
              <a:rPr lang="es-MX" dirty="0"/>
              <a:t>Leonardo Daniel Padilla Reyes</a:t>
            </a:r>
          </a:p>
        </p:txBody>
      </p:sp>
    </p:spTree>
    <p:extLst>
      <p:ext uri="{BB962C8B-B14F-4D97-AF65-F5344CB8AC3E}">
        <p14:creationId xmlns:p14="http://schemas.microsoft.com/office/powerpoint/2010/main" val="89585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7 .-</a:t>
            </a:r>
            <a:r>
              <a:rPr lang="es-MX" dirty="0">
                <a:effectLst/>
              </a:rPr>
              <a:t> Paso: Menú de instalación de Genymotion (Damos clic en Sí)</a:t>
            </a:r>
            <a:endParaRPr lang="es-MX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 rotWithShape="1">
          <a:blip r:embed="rId2"/>
          <a:srcRect l="29532" t="19059" r="31646" b="41341"/>
          <a:stretch/>
        </p:blipFill>
        <p:spPr bwMode="auto">
          <a:xfrm>
            <a:off x="2870711" y="2095500"/>
            <a:ext cx="6441053" cy="3695700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lecha abajo 8"/>
          <p:cNvSpPr/>
          <p:nvPr/>
        </p:nvSpPr>
        <p:spPr>
          <a:xfrm rot="15446728">
            <a:off x="6195705" y="4117219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4807918" y="4692617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55619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8 .- Paso:  Selección de Lenguaje (Opcional)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41582" t="40133" r="41615" b="43573"/>
          <a:stretch/>
        </p:blipFill>
        <p:spPr bwMode="auto">
          <a:xfrm>
            <a:off x="3340190" y="1935921"/>
            <a:ext cx="5500969" cy="2924837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4412676">
            <a:off x="5347360" y="3917222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3862035" y="4666159"/>
            <a:ext cx="151182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8795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9 .- Creación de un acceso directo (Opcional)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40" t="29605" r="36668" b="33545"/>
          <a:stretch/>
        </p:blipFill>
        <p:spPr bwMode="auto">
          <a:xfrm>
            <a:off x="2287882" y="1848836"/>
            <a:ext cx="7605586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8484722">
            <a:off x="6549142" y="5232218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5625446" y="5204669"/>
            <a:ext cx="1364661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5058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10 .- Si estamos de acuerdo con lo anterior, continuaremos instalando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07" t="29627" r="36608" b="33361"/>
          <a:stretch/>
        </p:blipFill>
        <p:spPr bwMode="auto">
          <a:xfrm>
            <a:off x="1871639" y="1831418"/>
            <a:ext cx="8438072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8484722">
            <a:off x="6618811" y="5058046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5585969" y="5108935"/>
            <a:ext cx="1445679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8480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11 .- Esperamos a que la barra de instalación se llene.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623" t="29671" r="36694" b="33442"/>
          <a:stretch/>
        </p:blipFill>
        <p:spPr bwMode="auto">
          <a:xfrm>
            <a:off x="2882254" y="1831418"/>
            <a:ext cx="6416842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ángulo redondeado 7"/>
          <p:cNvSpPr/>
          <p:nvPr/>
        </p:nvSpPr>
        <p:spPr>
          <a:xfrm>
            <a:off x="3407435" y="5349973"/>
            <a:ext cx="5513676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Esperar a que cargue</a:t>
            </a:r>
          </a:p>
        </p:txBody>
      </p:sp>
    </p:spTree>
    <p:extLst>
      <p:ext uri="{BB962C8B-B14F-4D97-AF65-F5344CB8AC3E}">
        <p14:creationId xmlns:p14="http://schemas.microsoft.com/office/powerpoint/2010/main" val="136786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Aviso: si ya tienes VirtualBox ve directo a la diapositiva #25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4171406"/>
          </a:xfrm>
          <a:ln w="76200">
            <a:solidFill>
              <a:srgbClr val="7030A0"/>
            </a:solidFill>
          </a:ln>
        </p:spPr>
        <p:txBody>
          <a:bodyPr>
            <a:noAutofit/>
          </a:bodyPr>
          <a:lstStyle/>
          <a:p>
            <a:pPr algn="just"/>
            <a:r>
              <a:rPr lang="es-MX" sz="4400" dirty="0"/>
              <a:t>Si no lo tienes instalado y bajaste la versión de Genymotion con VirtualBox automáticamente después del paso anterior te mandara a la siguiente diapositiva.</a:t>
            </a:r>
          </a:p>
        </p:txBody>
      </p:sp>
    </p:spTree>
    <p:extLst>
      <p:ext uri="{BB962C8B-B14F-4D97-AF65-F5344CB8AC3E}">
        <p14:creationId xmlns:p14="http://schemas.microsoft.com/office/powerpoint/2010/main" val="4068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Guía de instalación de virtual Box</a:t>
            </a:r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/>
          <a:srcRect l="36697" t="29605" r="36769" b="33349"/>
          <a:stretch/>
        </p:blipFill>
        <p:spPr bwMode="auto">
          <a:xfrm>
            <a:off x="2129087" y="1674664"/>
            <a:ext cx="7923176" cy="4922079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>
            <a:off x="7402580" y="497778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6879287" y="4652030"/>
            <a:ext cx="143118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01409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A: Confirmación de ubicación del programa y cantidad de espacio requerido. (damos clic en “next”)</a:t>
            </a:r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 rotWithShape="1">
          <a:blip r:embed="rId2"/>
          <a:srcRect l="36698" t="29706" r="36773" b="33321"/>
          <a:stretch/>
        </p:blipFill>
        <p:spPr bwMode="auto">
          <a:xfrm>
            <a:off x="2490651" y="2002971"/>
            <a:ext cx="7215029" cy="4744436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7254535" y="5302490"/>
            <a:ext cx="635726" cy="879889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655213" y="5081170"/>
            <a:ext cx="1507223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00144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Paso B: creación de acceso directo en el escritorio, en la barra de inicio y registro de archivos asociados.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23" t="29727" r="36729" b="33397"/>
          <a:stretch/>
        </p:blipFill>
        <p:spPr bwMode="auto">
          <a:xfrm>
            <a:off x="2056172" y="2063932"/>
            <a:ext cx="8069006" cy="4689565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>
            <a:off x="7359038" y="516066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6738638" y="4833961"/>
            <a:ext cx="1528304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6203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926" y="609600"/>
            <a:ext cx="11389895" cy="1326321"/>
          </a:xfrm>
        </p:spPr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C:Alerta sobre la red se reiniciaría y se desconectara temporalmente con la instalación.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54" t="29673" r="36831" b="33221"/>
          <a:stretch/>
        </p:blipFill>
        <p:spPr bwMode="auto">
          <a:xfrm>
            <a:off x="2354385" y="1935921"/>
            <a:ext cx="7386975" cy="4794069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7219700" y="5090994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6626088" y="4764554"/>
            <a:ext cx="1501513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64973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Desde el poderoso google </a:t>
            </a:r>
            <a:r>
              <a:rPr lang="es-MX" dirty="0">
                <a:sym typeface="Wingdings" panose="05000000000000000000" pitchFamily="2" charset="2"/>
              </a:rPr>
              <a:t></a:t>
            </a:r>
            <a:br>
              <a:rPr lang="es-MX" dirty="0">
                <a:sym typeface="Wingdings" panose="05000000000000000000" pitchFamily="2" charset="2"/>
              </a:rPr>
            </a:br>
            <a:r>
              <a:rPr lang="es-MX" dirty="0">
                <a:sym typeface="Wingdings" panose="05000000000000000000" pitchFamily="2" charset="2"/>
              </a:rPr>
              <a:t>1</a:t>
            </a:r>
            <a:r>
              <a:rPr lang="es-MX" dirty="0">
                <a:effectLst/>
              </a:rPr>
              <a:t>.- Paso  Buscar Genymotion en google</a:t>
            </a:r>
            <a:r>
              <a:rPr lang="es-MX" dirty="0"/>
              <a:t>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37" t="16111" r="27262" b="41474"/>
          <a:stretch/>
        </p:blipFill>
        <p:spPr>
          <a:xfrm>
            <a:off x="2621374" y="2095500"/>
            <a:ext cx="6939727" cy="369570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3502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861110" cy="1326321"/>
          </a:xfrm>
        </p:spPr>
        <p:txBody>
          <a:bodyPr>
            <a:normAutofit fontScale="90000"/>
          </a:bodyPr>
          <a:lstStyle/>
          <a:p>
            <a:r>
              <a:rPr lang="es-MX" dirty="0">
                <a:effectLst/>
              </a:rPr>
              <a:t>Paso D: Confirmación de la instalación del programa “VirtualBox” (Clic en “Install”)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53" t="29975" r="36723" b="33329"/>
          <a:stretch/>
        </p:blipFill>
        <p:spPr bwMode="auto">
          <a:xfrm>
            <a:off x="3003620" y="1822710"/>
            <a:ext cx="6681460" cy="4785721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7376453" y="5003909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 rot="67190">
            <a:off x="6839369" y="4678021"/>
            <a:ext cx="1444980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64235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E: </a:t>
            </a:r>
            <a:r>
              <a:rPr lang="es-MX" u="sng" dirty="0"/>
              <a:t>Esperar</a:t>
            </a:r>
            <a:r>
              <a:rPr lang="es-MX" dirty="0"/>
              <a:t> el progreso de la instalación del programa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74" t="29739" r="36774" b="33313"/>
          <a:stretch/>
        </p:blipFill>
        <p:spPr bwMode="auto">
          <a:xfrm>
            <a:off x="2380985" y="1935921"/>
            <a:ext cx="7402208" cy="4657384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redondeado 5"/>
          <p:cNvSpPr/>
          <p:nvPr/>
        </p:nvSpPr>
        <p:spPr>
          <a:xfrm>
            <a:off x="3154885" y="4775208"/>
            <a:ext cx="584977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Esperar a que cargue</a:t>
            </a:r>
          </a:p>
        </p:txBody>
      </p:sp>
    </p:spTree>
    <p:extLst>
      <p:ext uri="{BB962C8B-B14F-4D97-AF65-F5344CB8AC3E}">
        <p14:creationId xmlns:p14="http://schemas.microsoft.com/office/powerpoint/2010/main" val="420502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Paso F: 	Finalización de la instalación del programa. (clic en finalizar)</a:t>
            </a: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6700" t="29590" r="36683" b="33483"/>
          <a:stretch/>
        </p:blipFill>
        <p:spPr bwMode="auto">
          <a:xfrm>
            <a:off x="3663857" y="1935921"/>
            <a:ext cx="4853635" cy="3772756"/>
          </a:xfrm>
          <a:prstGeom prst="rect">
            <a:avLst/>
          </a:prstGeom>
          <a:ln w="762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6810396" y="4246263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302507" y="3920661"/>
            <a:ext cx="1415782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578068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12.- </a:t>
            </a:r>
            <a:r>
              <a:rPr lang="es-MX" dirty="0">
                <a:effectLst/>
              </a:rPr>
              <a:t>Finalización de la instalación de Genymotion. Damos Clic en </a:t>
            </a:r>
            <a:r>
              <a:rPr lang="es-MX" dirty="0" err="1">
                <a:effectLst/>
              </a:rPr>
              <a:t>Finish</a:t>
            </a:r>
            <a:r>
              <a:rPr lang="es-MX" dirty="0">
                <a:effectLst/>
              </a:rPr>
              <a:t>.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 rotWithShape="1">
          <a:blip r:embed="rId2"/>
          <a:srcRect l="21886" t="23354" r="51238" b="39902"/>
          <a:stretch/>
        </p:blipFill>
        <p:spPr bwMode="auto">
          <a:xfrm>
            <a:off x="2774685" y="1726916"/>
            <a:ext cx="6631980" cy="4922079"/>
          </a:xfrm>
          <a:prstGeom prst="rect">
            <a:avLst/>
          </a:prstGeom>
          <a:ln w="76200">
            <a:solidFill>
              <a:srgbClr val="7030A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7219699" y="5108412"/>
            <a:ext cx="635726" cy="1034363"/>
          </a:xfrm>
          <a:prstGeom prst="downArrow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 rot="67190">
            <a:off x="6527642" y="4781010"/>
            <a:ext cx="1599967" cy="646598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8965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Android Studio con Genymotion y Virtual Box</a:t>
            </a:r>
          </a:p>
        </p:txBody>
      </p:sp>
      <p:pic>
        <p:nvPicPr>
          <p:cNvPr id="1026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08" y="1935921"/>
            <a:ext cx="7318689" cy="45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geny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08" y="4309655"/>
            <a:ext cx="2171700" cy="221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virtualbox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6" b="2590"/>
          <a:stretch/>
        </p:blipFill>
        <p:spPr bwMode="auto">
          <a:xfrm>
            <a:off x="8505008" y="1935921"/>
            <a:ext cx="2171700" cy="2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5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Inicializamos Genymotion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18" t="26282" r="36687" b="26273"/>
          <a:stretch/>
        </p:blipFill>
        <p:spPr>
          <a:xfrm>
            <a:off x="4094405" y="2251251"/>
            <a:ext cx="3992540" cy="40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 cargar el  logo se nos desplegara esta ventana.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07" r="28720" b="27699"/>
          <a:stretch/>
        </p:blipFill>
        <p:spPr>
          <a:xfrm>
            <a:off x="2887913" y="1837196"/>
            <a:ext cx="6405523" cy="48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no tenemos un emulador, le damos clic en agregar.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05" r="28720" b="31451"/>
          <a:stretch/>
        </p:blipFill>
        <p:spPr>
          <a:xfrm>
            <a:off x="3356184" y="2299063"/>
            <a:ext cx="5468982" cy="4284617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8035757">
            <a:off x="4791395" y="3232089"/>
            <a:ext cx="635726" cy="14120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 rot="67190">
            <a:off x="5110514" y="4333522"/>
            <a:ext cx="1455458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81167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pedirá que nos autentifiquemos como en la pagina web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22194" r="28720" b="21207"/>
          <a:stretch/>
        </p:blipFill>
        <p:spPr>
          <a:xfrm>
            <a:off x="2752139" y="1861942"/>
            <a:ext cx="6677071" cy="499605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9170735" y="2556679"/>
            <a:ext cx="635726" cy="3419852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435386" y="2206168"/>
            <a:ext cx="1495823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991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Aparecerá esta ventana donde pondremos nuestras credenciales.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234" t="36619" r="42264" b="38733"/>
          <a:stretch/>
        </p:blipFill>
        <p:spPr>
          <a:xfrm>
            <a:off x="3833463" y="1935921"/>
            <a:ext cx="4514423" cy="405140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9244766">
            <a:off x="3464990" y="3413993"/>
            <a:ext cx="635726" cy="1781619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2279135" y="3088683"/>
            <a:ext cx="1373704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8160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536" y="844732"/>
            <a:ext cx="10640539" cy="1097280"/>
          </a:xfrm>
        </p:spPr>
        <p:txBody>
          <a:bodyPr/>
          <a:lstStyle/>
          <a:p>
            <a:r>
              <a:rPr lang="es-MX" dirty="0">
                <a:effectLst/>
              </a:rPr>
              <a:t>2.- Paso Entrar a la página marcada.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6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2715" b="42969"/>
          <a:stretch/>
        </p:blipFill>
        <p:spPr bwMode="auto">
          <a:xfrm>
            <a:off x="914400" y="2361684"/>
            <a:ext cx="10353675" cy="3163332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 rot="2669413">
            <a:off x="6871995" y="3194290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7189858" y="2942629"/>
            <a:ext cx="139143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5881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3045" y="470262"/>
            <a:ext cx="11635257" cy="1326321"/>
          </a:xfrm>
        </p:spPr>
        <p:txBody>
          <a:bodyPr>
            <a:normAutofit fontScale="90000"/>
          </a:bodyPr>
          <a:lstStyle/>
          <a:p>
            <a:pPr algn="just"/>
            <a:r>
              <a:rPr lang="es-MX" dirty="0"/>
              <a:t>En esta ventana seleccionamos una versión del api de acuerdo a lo que vamos programar, Recomendamos tomar la Api mas alta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00" t="22238" r="28587" b="24097"/>
          <a:stretch/>
        </p:blipFill>
        <p:spPr>
          <a:xfrm>
            <a:off x="2799961" y="2069572"/>
            <a:ext cx="6581427" cy="464038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943146" y="4679413"/>
            <a:ext cx="635726" cy="1641142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68636" y="4404884"/>
            <a:ext cx="1553845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6849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Ejemplo, después aceptamos la descarga de esta versión de teléfono virtual.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65" t="22003" r="28852" b="23800"/>
          <a:stretch/>
        </p:blipFill>
        <p:spPr>
          <a:xfrm>
            <a:off x="2518117" y="1682379"/>
            <a:ext cx="6887509" cy="4965915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734553" y="4212405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44102" y="3984451"/>
            <a:ext cx="1466119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2714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que termine la descarga del teléfono virtual.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65" t="22177" r="28768" b="24160"/>
          <a:stretch/>
        </p:blipFill>
        <p:spPr>
          <a:xfrm>
            <a:off x="2855106" y="1935921"/>
            <a:ext cx="6471138" cy="46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Damos finalizar cuando acabe el proceso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21947" r="28738" b="24430"/>
          <a:stretch/>
        </p:blipFill>
        <p:spPr>
          <a:xfrm>
            <a:off x="2677066" y="1935921"/>
            <a:ext cx="6827218" cy="484200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800052">
            <a:off x="8886062" y="4400879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839172" y="3984655"/>
            <a:ext cx="1440162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087494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88631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Seleccionamos el teléfono virtual y presionamos </a:t>
            </a:r>
            <a:r>
              <a:rPr lang="es-MX" dirty="0" err="1"/>
              <a:t>Start</a:t>
            </a:r>
            <a:r>
              <a:rPr lang="es-MX" dirty="0"/>
              <a:t> para iniciar emulación.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57" t="19340" r="28844" b="21323"/>
          <a:stretch/>
        </p:blipFill>
        <p:spPr>
          <a:xfrm>
            <a:off x="3047999" y="1846217"/>
            <a:ext cx="5738949" cy="452845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3471391">
            <a:off x="2325044" y="2514233"/>
            <a:ext cx="635726" cy="1946807"/>
          </a:xfrm>
          <a:prstGeom prst="downArrow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084679" y="4013497"/>
            <a:ext cx="1486256" cy="646598"/>
          </a:xfrm>
          <a:prstGeom prst="roundRect">
            <a:avLst/>
          </a:prstGeom>
          <a:solidFill>
            <a:srgbClr val="90C752"/>
          </a:solidFill>
          <a:ln w="76200">
            <a:solidFill>
              <a:srgbClr val="E41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01312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inicie la </a:t>
            </a:r>
            <a:r>
              <a:rPr lang="es-MX" dirty="0" err="1"/>
              <a:t>emulacion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32" t="19411" r="28720" b="21443"/>
          <a:stretch/>
        </p:blipFill>
        <p:spPr>
          <a:xfrm>
            <a:off x="2863127" y="1681604"/>
            <a:ext cx="6455095" cy="50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1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Nos mostrara este error, por no haber iniciado el programa </a:t>
            </a:r>
            <a:r>
              <a:rPr lang="es-MX" dirty="0" err="1"/>
              <a:t>virtualbox</a:t>
            </a:r>
            <a:r>
              <a:rPr lang="es-MX" dirty="0"/>
              <a:t>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01" t="34797" r="36726" b="41991"/>
          <a:stretch/>
        </p:blipFill>
        <p:spPr>
          <a:xfrm>
            <a:off x="2609332" y="2329816"/>
            <a:ext cx="6962686" cy="33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8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Inicializamos la aplicación de </a:t>
            </a:r>
            <a:r>
              <a:rPr lang="es-MX" dirty="0" err="1"/>
              <a:t>virtualbox</a:t>
            </a:r>
            <a:endParaRPr lang="es-MX" dirty="0"/>
          </a:p>
        </p:txBody>
      </p:sp>
      <p:pic>
        <p:nvPicPr>
          <p:cNvPr id="3074" name="Picture 2" descr="Resultado de imagen para virtualbo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263" r="3527" b="4362"/>
          <a:stretch/>
        </p:blipFill>
        <p:spPr bwMode="auto">
          <a:xfrm>
            <a:off x="3076488" y="2466480"/>
            <a:ext cx="6028373" cy="373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3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nos menciona que hay una nueva versión le ponemos Aceptar, la (X) no funciona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22" t="33412" r="33520" b="42887"/>
          <a:stretch/>
        </p:blipFill>
        <p:spPr>
          <a:xfrm>
            <a:off x="2617520" y="2452914"/>
            <a:ext cx="6946310" cy="2808402"/>
          </a:xfrm>
          <a:prstGeom prst="rect">
            <a:avLst/>
          </a:prstGeom>
        </p:spPr>
      </p:pic>
      <p:sp>
        <p:nvSpPr>
          <p:cNvPr id="8" name="Flecha abajo 4"/>
          <p:cNvSpPr/>
          <p:nvPr/>
        </p:nvSpPr>
        <p:spPr>
          <a:xfrm rot="10616697">
            <a:off x="5900815" y="4949278"/>
            <a:ext cx="635726" cy="125027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9" name="Rectángulo redondeado 5"/>
          <p:cNvSpPr/>
          <p:nvPr/>
        </p:nvSpPr>
        <p:spPr>
          <a:xfrm rot="67190">
            <a:off x="5661743" y="5883994"/>
            <a:ext cx="1498897" cy="66321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996296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3086" t="42720" r="19379" b="18257"/>
          <a:stretch/>
        </p:blipFill>
        <p:spPr>
          <a:xfrm>
            <a:off x="2142136" y="2104734"/>
            <a:ext cx="7897078" cy="46183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Encendemos la maquina virtual, aparecerá automáticamente al bajarlo desde </a:t>
            </a:r>
            <a:r>
              <a:rPr lang="es-419" dirty="0" err="1"/>
              <a:t>genymotion</a:t>
            </a:r>
            <a:r>
              <a:rPr lang="es-419" dirty="0"/>
              <a:t>.</a:t>
            </a:r>
            <a:endParaRPr lang="es-MX" dirty="0"/>
          </a:p>
        </p:txBody>
      </p:sp>
      <p:sp>
        <p:nvSpPr>
          <p:cNvPr id="5" name="Flecha abajo 4"/>
          <p:cNvSpPr/>
          <p:nvPr/>
        </p:nvSpPr>
        <p:spPr>
          <a:xfrm rot="10616697">
            <a:off x="2633575" y="3683107"/>
            <a:ext cx="635726" cy="191084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2468214" y="5277826"/>
            <a:ext cx="1498897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62715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442425"/>
            <a:ext cx="10746378" cy="1326321"/>
          </a:xfrm>
        </p:spPr>
        <p:txBody>
          <a:bodyPr>
            <a:normAutofit fontScale="90000"/>
          </a:bodyPr>
          <a:lstStyle/>
          <a:p>
            <a:pPr lvl="0"/>
            <a:r>
              <a:rPr lang="es-MX" dirty="0"/>
              <a:t>3.-</a:t>
            </a:r>
            <a:r>
              <a:rPr lang="es-MX" dirty="0">
                <a:effectLst/>
              </a:rPr>
              <a:t>Paso: Dar clic al botón de registro “</a:t>
            </a:r>
            <a:r>
              <a:rPr lang="es-MX" dirty="0" err="1">
                <a:effectLst/>
              </a:rPr>
              <a:t>Sign</a:t>
            </a:r>
            <a:r>
              <a:rPr lang="es-MX" dirty="0">
                <a:effectLst/>
              </a:rPr>
              <a:t> in”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3018" r="18652" b="61327"/>
          <a:stretch/>
        </p:blipFill>
        <p:spPr bwMode="auto">
          <a:xfrm>
            <a:off x="913795" y="1935921"/>
            <a:ext cx="10738274" cy="4130842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12526619">
            <a:off x="10695059" y="2837237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9808648" y="4001342"/>
            <a:ext cx="1628385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77135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Una vez que este corriendo la maquina virtual para el emulador, nos mostrara la siguiente ventana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79" t="42556" r="19310" b="18207"/>
          <a:stretch/>
        </p:blipFill>
        <p:spPr>
          <a:xfrm>
            <a:off x="2355958" y="2104365"/>
            <a:ext cx="7469433" cy="43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23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Ahora iremos a la siguiente diapositiva</a:t>
            </a:r>
            <a:endParaRPr lang="es-MX" dirty="0"/>
          </a:p>
        </p:txBody>
      </p:sp>
      <p:pic>
        <p:nvPicPr>
          <p:cNvPr id="7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38" t="10040" r="26138" b="17890"/>
          <a:stretch/>
        </p:blipFill>
        <p:spPr>
          <a:xfrm>
            <a:off x="3287276" y="1935921"/>
            <a:ext cx="5606797" cy="47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04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Android Studio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56" t="28723" r="35581" b="33592"/>
          <a:stretch/>
        </p:blipFill>
        <p:spPr>
          <a:xfrm>
            <a:off x="3744685" y="2138289"/>
            <a:ext cx="4688115" cy="34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7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Iniciamos con un proyecto nuevo o uno empezado, pero que si compile sin errores.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83" t="40604" r="29883" b="47455"/>
          <a:stretch/>
        </p:blipFill>
        <p:spPr>
          <a:xfrm>
            <a:off x="1535870" y="3178629"/>
            <a:ext cx="9109609" cy="15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5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Abrimos la opción file (Archivo)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788" b="59054"/>
          <a:stretch/>
        </p:blipFill>
        <p:spPr>
          <a:xfrm>
            <a:off x="2341704" y="1713151"/>
            <a:ext cx="6853455" cy="490042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4213812">
            <a:off x="1501054" y="1881770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407093" y="2663107"/>
            <a:ext cx="1337039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44155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</a:t>
            </a:r>
            <a:r>
              <a:rPr lang="es-419" dirty="0" err="1"/>
              <a:t>Settings</a:t>
            </a:r>
            <a:r>
              <a:rPr lang="es-419" dirty="0"/>
              <a:t> (</a:t>
            </a:r>
            <a:r>
              <a:rPr lang="es-419" dirty="0" err="1"/>
              <a:t>configuracion</a:t>
            </a:r>
            <a:r>
              <a:rPr lang="es-419" dirty="0"/>
              <a:t>)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948" b="49488"/>
          <a:stretch/>
        </p:blipFill>
        <p:spPr>
          <a:xfrm>
            <a:off x="2833208" y="1855029"/>
            <a:ext cx="6618773" cy="491383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2860944">
            <a:off x="2191391" y="336049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153738" y="4502924"/>
            <a:ext cx="1436860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339031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 mostrara la ventana de </a:t>
            </a:r>
            <a:r>
              <a:rPr lang="es-419" dirty="0" err="1"/>
              <a:t>settings</a:t>
            </a:r>
            <a:r>
              <a:rPr lang="es-419" dirty="0"/>
              <a:t>, damos clic en </a:t>
            </a:r>
            <a:r>
              <a:rPr lang="es-419" dirty="0" err="1"/>
              <a:t>Plugins</a:t>
            </a:r>
            <a:r>
              <a:rPr lang="es-419" dirty="0"/>
              <a:t>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02" t="15259" r="23135" b="48521"/>
          <a:stretch/>
        </p:blipFill>
        <p:spPr>
          <a:xfrm>
            <a:off x="1392579" y="2220130"/>
            <a:ext cx="9952617" cy="374380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4506140">
            <a:off x="815620" y="3393757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21510810">
            <a:off x="105323" y="4331369"/>
            <a:ext cx="1457420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81822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</a:t>
            </a:r>
            <a:r>
              <a:rPr lang="es-419" dirty="0" err="1"/>
              <a:t>Browse</a:t>
            </a:r>
            <a:r>
              <a:rPr lang="es-419" dirty="0"/>
              <a:t> </a:t>
            </a:r>
            <a:r>
              <a:rPr lang="es-419" dirty="0" err="1"/>
              <a:t>repositories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51" t="15647" r="23210" b="19381"/>
          <a:stretch/>
        </p:blipFill>
        <p:spPr>
          <a:xfrm>
            <a:off x="2293637" y="1935921"/>
            <a:ext cx="7781717" cy="4786035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3286409">
            <a:off x="6753897" y="4453214"/>
            <a:ext cx="635726" cy="1953140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7472234" y="4446743"/>
            <a:ext cx="1361023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714946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Ahora en </a:t>
            </a:r>
            <a:r>
              <a:rPr lang="es-419" dirty="0" err="1"/>
              <a:t>browse</a:t>
            </a:r>
            <a:r>
              <a:rPr lang="es-419" dirty="0"/>
              <a:t> </a:t>
            </a:r>
            <a:r>
              <a:rPr lang="es-419" dirty="0" err="1"/>
              <a:t>repositores</a:t>
            </a:r>
            <a:r>
              <a:rPr lang="es-419" dirty="0"/>
              <a:t> buscamos </a:t>
            </a:r>
            <a:r>
              <a:rPr lang="es-419" dirty="0" err="1"/>
              <a:t>Genymotion</a:t>
            </a:r>
            <a:r>
              <a:rPr lang="es-419" dirty="0"/>
              <a:t> e instalamos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89" t="15464" r="28007" b="19587"/>
          <a:stretch/>
        </p:blipFill>
        <p:spPr>
          <a:xfrm>
            <a:off x="3293427" y="1935921"/>
            <a:ext cx="5594496" cy="466595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3645951">
            <a:off x="5180917" y="2621854"/>
            <a:ext cx="635726" cy="189255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4066335" y="3945597"/>
            <a:ext cx="1426262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7292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cargue y nos muestre esta ventana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69" t="15051" r="28007" b="19175"/>
          <a:stretch/>
        </p:blipFill>
        <p:spPr>
          <a:xfrm>
            <a:off x="3166096" y="1935604"/>
            <a:ext cx="5991971" cy="476753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2352818">
            <a:off x="9200046" y="4738130"/>
            <a:ext cx="635726" cy="1818628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524096" y="4570657"/>
            <a:ext cx="136392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52391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0645" y="609600"/>
            <a:ext cx="9178834" cy="1326321"/>
          </a:xfrm>
        </p:spPr>
        <p:txBody>
          <a:bodyPr>
            <a:normAutofit fontScale="90000"/>
          </a:bodyPr>
          <a:lstStyle/>
          <a:p>
            <a:pPr lvl="0"/>
            <a:r>
              <a:rPr lang="es-MX" dirty="0"/>
              <a:t>4 .- </a:t>
            </a:r>
            <a:r>
              <a:rPr lang="es-MX" dirty="0">
                <a:effectLst/>
              </a:rPr>
              <a:t>Paso: Dar clic al botón de “</a:t>
            </a:r>
            <a:r>
              <a:rPr lang="es-MX" dirty="0" err="1">
                <a:effectLst/>
              </a:rPr>
              <a:t>Create</a:t>
            </a:r>
            <a:r>
              <a:rPr lang="es-MX" dirty="0">
                <a:effectLst/>
              </a:rPr>
              <a:t> </a:t>
            </a:r>
            <a:r>
              <a:rPr lang="es-MX" dirty="0" err="1">
                <a:effectLst/>
              </a:rPr>
              <a:t>an</a:t>
            </a:r>
            <a:r>
              <a:rPr lang="es-MX" dirty="0">
                <a:effectLst/>
              </a:rPr>
              <a:t> </a:t>
            </a:r>
            <a:r>
              <a:rPr lang="es-MX" dirty="0" err="1">
                <a:effectLst/>
              </a:rPr>
              <a:t>acount</a:t>
            </a:r>
            <a:r>
              <a:rPr lang="es-MX" dirty="0">
                <a:effectLst/>
              </a:rPr>
              <a:t>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t="2714" r="18873" b="24563"/>
          <a:stretch/>
        </p:blipFill>
        <p:spPr bwMode="auto">
          <a:xfrm>
            <a:off x="1655764" y="1848836"/>
            <a:ext cx="8928597" cy="4922079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abajo 4"/>
          <p:cNvSpPr/>
          <p:nvPr/>
        </p:nvSpPr>
        <p:spPr>
          <a:xfrm rot="2669413">
            <a:off x="7768978" y="4561536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7941380" y="4388252"/>
            <a:ext cx="1371432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13398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201" t="15543" r="22742" b="19043"/>
          <a:stretch/>
        </p:blipFill>
        <p:spPr>
          <a:xfrm>
            <a:off x="2841673" y="1877143"/>
            <a:ext cx="6865033" cy="46728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Salimos presionando OK</a:t>
            </a:r>
            <a:endParaRPr lang="es-MX" dirty="0"/>
          </a:p>
        </p:txBody>
      </p:sp>
      <p:sp>
        <p:nvSpPr>
          <p:cNvPr id="5" name="Flecha abajo 4"/>
          <p:cNvSpPr/>
          <p:nvPr/>
        </p:nvSpPr>
        <p:spPr>
          <a:xfrm rot="2589392">
            <a:off x="8346797" y="4782589"/>
            <a:ext cx="635726" cy="1718953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765702" y="4614273"/>
            <a:ext cx="143742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169919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 nos preguntara si queremos reiniciar Android </a:t>
            </a:r>
            <a:r>
              <a:rPr lang="es-419" dirty="0" err="1"/>
              <a:t>studio</a:t>
            </a:r>
            <a:r>
              <a:rPr lang="es-419" dirty="0"/>
              <a:t>, aceptamos con </a:t>
            </a:r>
            <a:r>
              <a:rPr lang="es-419" dirty="0" err="1"/>
              <a:t>Restart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98" t="41856" r="40185" b="45773"/>
          <a:stretch/>
        </p:blipFill>
        <p:spPr>
          <a:xfrm>
            <a:off x="3141980" y="2575560"/>
            <a:ext cx="5483860" cy="193548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5373007" y="4188371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5293903" y="5269853"/>
            <a:ext cx="118001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50132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Una vez que cargue daremos clic a este nuevo icono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770" b="63093"/>
          <a:stretch/>
        </p:blipFill>
        <p:spPr>
          <a:xfrm>
            <a:off x="1893060" y="2110739"/>
            <a:ext cx="8395229" cy="362181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9369887" y="268723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9290783" y="3768714"/>
            <a:ext cx="1180014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79843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Solo tenemos que configurar por única ocasión el directorio de genymotion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15464" r="22905" b="18969"/>
          <a:stretch/>
        </p:blipFill>
        <p:spPr>
          <a:xfrm>
            <a:off x="3271275" y="2211168"/>
            <a:ext cx="5638800" cy="3831492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8745047" y="277867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665899" y="3864579"/>
            <a:ext cx="1632871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615104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Buscamos la dirección donde se encuentra instalado genymotion, aquí puse la mía como muestra de donde estaría.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11" t="21031" r="41693" b="29484"/>
          <a:stretch/>
        </p:blipFill>
        <p:spPr>
          <a:xfrm>
            <a:off x="4456185" y="2072640"/>
            <a:ext cx="3268980" cy="392277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6200000">
            <a:off x="5066809" y="5049433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3249625" y="5410855"/>
            <a:ext cx="1628137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0588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Volvemos a presionar este icono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871" b="74845"/>
          <a:stretch/>
        </p:blipFill>
        <p:spPr>
          <a:xfrm>
            <a:off x="1769851" y="2537460"/>
            <a:ext cx="8148243" cy="249936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8577407" y="3144432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498279" y="4228270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129702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Ya localizo a nuestro emulador, lo seleccionamos y damos </a:t>
            </a:r>
            <a:r>
              <a:rPr lang="es-MX" dirty="0" err="1"/>
              <a:t>Start</a:t>
            </a:r>
            <a:r>
              <a:rPr lang="es-MX" dirty="0"/>
              <a:t>. En este caso la maquina virtual esta encendida pero no el emulador de genymotion.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78" t="23712" r="24063" b="42975"/>
          <a:stretch/>
        </p:blipFill>
        <p:spPr>
          <a:xfrm>
            <a:off x="2204250" y="2414892"/>
            <a:ext cx="7772849" cy="39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2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Seleccionamos nuestro teléfono y damos clic en </a:t>
            </a:r>
            <a:r>
              <a:rPr lang="es-419" dirty="0" err="1"/>
              <a:t>start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80" t="19490" r="28725" b="21600"/>
          <a:stretch/>
        </p:blipFill>
        <p:spPr>
          <a:xfrm>
            <a:off x="2882115" y="1965274"/>
            <a:ext cx="6102229" cy="4256887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2615731">
            <a:off x="2454367" y="2915806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1574964" y="4068496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889534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 nos abrirá este emulador del teléfono, esperamos a que inicie como un teléfono normal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28" r="33726"/>
          <a:stretch/>
        </p:blipFill>
        <p:spPr>
          <a:xfrm>
            <a:off x="4705007" y="1814145"/>
            <a:ext cx="2771336" cy="47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Así se vera nuestro emulador cuando cargue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28" r="33726" b="3679"/>
          <a:stretch/>
        </p:blipFill>
        <p:spPr>
          <a:xfrm>
            <a:off x="4705007" y="2053297"/>
            <a:ext cx="2771336" cy="46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5 .-</a:t>
            </a:r>
            <a:r>
              <a:rPr lang="es-MX" dirty="0">
                <a:effectLst/>
              </a:rPr>
              <a:t>Paso: Rellenar los campos con valores válidos.</a:t>
            </a:r>
            <a:endParaRPr lang="es-MX" dirty="0"/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/>
          <a:srcRect t="3018" r="18194" b="19734"/>
          <a:stretch/>
        </p:blipFill>
        <p:spPr bwMode="auto">
          <a:xfrm>
            <a:off x="1948203" y="1848835"/>
            <a:ext cx="8284944" cy="4922079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 rot="17070142">
            <a:off x="4538351" y="5029744"/>
            <a:ext cx="224050" cy="1837299"/>
          </a:xfrm>
          <a:prstGeom prst="downArrow">
            <a:avLst/>
          </a:prstGeom>
          <a:solidFill>
            <a:srgbClr val="00B05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17012852" flipH="1">
            <a:off x="4513404" y="4840865"/>
            <a:ext cx="273944" cy="1715754"/>
          </a:xfrm>
          <a:prstGeom prst="downArrow">
            <a:avLst/>
          </a:prstGeom>
          <a:solidFill>
            <a:srgbClr val="FFFF0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16970293">
            <a:off x="4359550" y="5290984"/>
            <a:ext cx="388220" cy="199182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2505102" y="5425382"/>
            <a:ext cx="1550125" cy="852749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973880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Abrimos nuestro android estudio y seleccionamos la flecha verde para compilar el programa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" r="55780" b="42887"/>
          <a:stretch/>
        </p:blipFill>
        <p:spPr>
          <a:xfrm>
            <a:off x="3052053" y="2081433"/>
            <a:ext cx="6077243" cy="4447998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9202585">
            <a:off x="6199967" y="2525454"/>
            <a:ext cx="635726" cy="1412007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6120839" y="3609292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65881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Seleccionamos donde queremos correr nuestra aplicación y seleccionamos nuestro </a:t>
            </a:r>
            <a:r>
              <a:rPr lang="es-419" dirty="0" err="1"/>
              <a:t>emuladro</a:t>
            </a:r>
            <a:r>
              <a:rPr lang="es-419" dirty="0"/>
              <a:t>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37" t="24758" r="26661" b="28422"/>
          <a:stretch/>
        </p:blipFill>
        <p:spPr>
          <a:xfrm>
            <a:off x="3365377" y="2034395"/>
            <a:ext cx="5450595" cy="4297583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801281">
            <a:off x="8016867" y="4215775"/>
            <a:ext cx="635726" cy="1884975"/>
          </a:xfrm>
          <a:prstGeom prst="downArrow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 rot="67190">
            <a:off x="8105425" y="3810650"/>
            <a:ext cx="1421095" cy="646598"/>
          </a:xfrm>
          <a:prstGeom prst="roundRect">
            <a:avLst/>
          </a:prstGeom>
          <a:solidFill>
            <a:srgbClr val="E41861"/>
          </a:solidFill>
          <a:ln w="76200">
            <a:solidFill>
              <a:srgbClr val="90C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3799119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Esperamos a que corra la aplicación, dependiendo de la </a:t>
            </a:r>
            <a:r>
              <a:rPr lang="es-419" dirty="0" err="1"/>
              <a:t>compu</a:t>
            </a:r>
            <a:r>
              <a:rPr lang="es-419" dirty="0"/>
              <a:t> puede tardar mas de 10 minutos,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89" t="6954" r="33767" b="8411"/>
          <a:stretch/>
        </p:blipFill>
        <p:spPr>
          <a:xfrm>
            <a:off x="4429309" y="1935921"/>
            <a:ext cx="3322731" cy="48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9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Emula la aplicación igual como lo haría en un teléfono real.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43" t="6487" r="33940" b="8628"/>
          <a:stretch/>
        </p:blipFill>
        <p:spPr>
          <a:xfrm>
            <a:off x="4557296" y="2082017"/>
            <a:ext cx="3066758" cy="45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6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Nota.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419" dirty="0"/>
              <a:t>Se cierra  como un programa normal. </a:t>
            </a:r>
          </a:p>
          <a:p>
            <a:pPr algn="just"/>
            <a:r>
              <a:rPr lang="es-419" dirty="0"/>
              <a:t>Entre mas veces compiles las versiones del programa mas rápido compilara sin apagar la computadora.</a:t>
            </a:r>
          </a:p>
          <a:p>
            <a:pPr algn="just"/>
            <a:r>
              <a:rPr lang="es-419" dirty="0"/>
              <a:t>Se puede correr una versión nueva del código en el emulador sin haberlo cerrado.</a:t>
            </a:r>
          </a:p>
          <a:p>
            <a:pPr algn="just"/>
            <a:r>
              <a:rPr lang="es-419" dirty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7088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Agradecimiento.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184135"/>
            <a:ext cx="10353762" cy="3695136"/>
          </a:xfrm>
        </p:spPr>
        <p:txBody>
          <a:bodyPr>
            <a:normAutofit/>
          </a:bodyPr>
          <a:lstStyle/>
          <a:p>
            <a:pPr algn="ctr"/>
            <a:r>
              <a:rPr lang="es-419" sz="2800" b="1" dirty="0"/>
              <a:t>Gracias por ver toda esta presentación.</a:t>
            </a:r>
            <a:endParaRPr lang="es-MX" sz="2800" b="1" dirty="0"/>
          </a:p>
        </p:txBody>
      </p:sp>
      <p:pic>
        <p:nvPicPr>
          <p:cNvPr id="1028" name="Picture 4" descr="Resultado de imagen para agradecimient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606"/>
            <a:ext cx="12192000" cy="3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MX" dirty="0"/>
              <a:t>6 .- </a:t>
            </a:r>
            <a:r>
              <a:rPr lang="es-MX" dirty="0">
                <a:effectLst/>
              </a:rPr>
              <a:t>Paso: Darle clic en descargas “Download”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 rotWithShape="1">
          <a:blip r:embed="rId2"/>
          <a:srcRect l="18239" t="3018" r="18210" b="23959"/>
          <a:stretch/>
        </p:blipFill>
        <p:spPr bwMode="auto">
          <a:xfrm>
            <a:off x="1947948" y="1822710"/>
            <a:ext cx="8285454" cy="4922079"/>
          </a:xfrm>
          <a:prstGeom prst="rect">
            <a:avLst/>
          </a:prstGeom>
          <a:ln w="76200" cap="sq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lecha abajo 7"/>
          <p:cNvSpPr/>
          <p:nvPr/>
        </p:nvSpPr>
        <p:spPr>
          <a:xfrm rot="12526619">
            <a:off x="4146213" y="2332140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8"/>
          <p:cNvSpPr/>
          <p:nvPr/>
        </p:nvSpPr>
        <p:spPr>
          <a:xfrm>
            <a:off x="3259802" y="3496245"/>
            <a:ext cx="1410671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22569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6 .- </a:t>
            </a:r>
            <a:r>
              <a:rPr lang="es-MX" dirty="0">
                <a:effectLst/>
              </a:rPr>
              <a:t>Paso: Descargar la versión de genymotion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17791" t="3320" r="19130" b="38403"/>
          <a:stretch/>
        </p:blipFill>
        <p:spPr bwMode="auto">
          <a:xfrm>
            <a:off x="2535483" y="2095500"/>
            <a:ext cx="7111509" cy="3695700"/>
          </a:xfrm>
          <a:prstGeom prst="rect">
            <a:avLst/>
          </a:prstGeom>
          <a:ln w="762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Flecha abajo 5"/>
          <p:cNvSpPr/>
          <p:nvPr/>
        </p:nvSpPr>
        <p:spPr>
          <a:xfrm rot="18484722">
            <a:off x="3309554" y="3194413"/>
            <a:ext cx="635726" cy="1497875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 rot="67190">
            <a:off x="2711134" y="3002947"/>
            <a:ext cx="1496216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25568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>
                <a:effectLst/>
              </a:rPr>
              <a:t>Nota: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ln w="76200">
            <a:solidFill>
              <a:srgbClr val="7030A0"/>
            </a:solidFill>
          </a:ln>
        </p:spPr>
        <p:txBody>
          <a:bodyPr>
            <a:normAutofit fontScale="92500"/>
          </a:bodyPr>
          <a:lstStyle/>
          <a:p>
            <a:pPr algn="just"/>
            <a:r>
              <a:rPr lang="es-MX" sz="3600" dirty="0">
                <a:effectLst/>
              </a:rPr>
              <a:t>Se debe tener instalado una versión de Virtual Box para poder usarlo. Entonces seleccionamos una de las dos versiones para Windows.</a:t>
            </a:r>
          </a:p>
          <a:p>
            <a:pPr algn="just"/>
            <a:r>
              <a:rPr lang="es-MX" sz="3600" dirty="0">
                <a:effectLst/>
              </a:rPr>
              <a:t>Si ya tienes Virtual box no lo bajas, pero si no lo tienes, pues si lo bajas.</a:t>
            </a:r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711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935</TotalTime>
  <Words>874</Words>
  <Application>Microsoft Office PowerPoint</Application>
  <PresentationFormat>Panorámica</PresentationFormat>
  <Paragraphs>118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0" baseType="lpstr">
      <vt:lpstr>Arial</vt:lpstr>
      <vt:lpstr>Bookman Old Style</vt:lpstr>
      <vt:lpstr>Rockwell</vt:lpstr>
      <vt:lpstr>Wingdings</vt:lpstr>
      <vt:lpstr>Damask</vt:lpstr>
      <vt:lpstr>Tutorial: Instalar y usar Genymotion para Android Studio.</vt:lpstr>
      <vt:lpstr>Desde el poderoso google  1.- Paso  Buscar Genymotion en google </vt:lpstr>
      <vt:lpstr>2.- Paso Entrar a la página marcada. </vt:lpstr>
      <vt:lpstr>3.-Paso: Dar clic al botón de registro “Sign in” </vt:lpstr>
      <vt:lpstr>4 .- Paso: Dar clic al botón de “Create an acount” </vt:lpstr>
      <vt:lpstr>5 .-Paso: Rellenar los campos con valores válidos.</vt:lpstr>
      <vt:lpstr>6 .- Paso: Darle clic en descargas “Download” </vt:lpstr>
      <vt:lpstr>6 .- Paso: Descargar la versión de genymotion</vt:lpstr>
      <vt:lpstr>Nota:</vt:lpstr>
      <vt:lpstr>7 .- Paso: Menú de instalación de Genymotion (Damos clic en Sí)</vt:lpstr>
      <vt:lpstr>8 .- Paso:  Selección de Lenguaje (Opcional)</vt:lpstr>
      <vt:lpstr>9 .- Creación de un acceso directo (Opcional)</vt:lpstr>
      <vt:lpstr>10 .- Si estamos de acuerdo con lo anterior, continuaremos instalando</vt:lpstr>
      <vt:lpstr>11 .- Esperamos a que la barra de instalación se llene.</vt:lpstr>
      <vt:lpstr>Aviso: si ya tienes VirtualBox ve directo a la diapositiva #25</vt:lpstr>
      <vt:lpstr>Guía de instalación de virtual Box</vt:lpstr>
      <vt:lpstr>Paso A: Confirmación de ubicación del programa y cantidad de espacio requerido. (damos clic en “next”)</vt:lpstr>
      <vt:lpstr>Paso B: creación de acceso directo en el escritorio, en la barra de inicio y registro de archivos asociados.</vt:lpstr>
      <vt:lpstr>Paso C:Alerta sobre la red se reiniciaría y se desconectara temporalmente con la instalación.</vt:lpstr>
      <vt:lpstr>Paso D: Confirmación de la instalación del programa “VirtualBox” (Clic en “Install”)</vt:lpstr>
      <vt:lpstr>Paso E: Esperar el progreso de la instalación del programa</vt:lpstr>
      <vt:lpstr>Paso F:  Finalización de la instalación del programa. (clic en finalizar)</vt:lpstr>
      <vt:lpstr>12.- Finalización de la instalación de Genymotion. Damos Clic en Finish. </vt:lpstr>
      <vt:lpstr>Conexión Android Studio con Genymotion y Virtual Box</vt:lpstr>
      <vt:lpstr>Inicializamos Genymotion</vt:lpstr>
      <vt:lpstr>Al cargar el  logo se nos desplegara esta ventana. </vt:lpstr>
      <vt:lpstr>Vemos que no tenemos un emulador, le damos clic en agregar.</vt:lpstr>
      <vt:lpstr>Nos pedirá que nos autentifiquemos como en la pagina web de Genymotion</vt:lpstr>
      <vt:lpstr>Aparecerá esta ventana donde pondremos nuestras credenciales.</vt:lpstr>
      <vt:lpstr>En esta ventana seleccionamos una versión del api de acuerdo a lo que vamos programar, Recomendamos tomar la Api mas alta</vt:lpstr>
      <vt:lpstr>Ejemplo, después aceptamos la descarga de esta versión de teléfono virtual.</vt:lpstr>
      <vt:lpstr>Esperamos que termine la descarga del teléfono virtual.</vt:lpstr>
      <vt:lpstr>Damos finalizar cuando acabe el proceso</vt:lpstr>
      <vt:lpstr>Seleccionamos el teléfono virtual y presionamos Start para iniciar emulación.</vt:lpstr>
      <vt:lpstr>Esperamos a que inicie la emulacion</vt:lpstr>
      <vt:lpstr>Nos mostrara este error, por no haber iniciado el programa virtualbox.</vt:lpstr>
      <vt:lpstr>Inicializamos la aplicación de virtualbox</vt:lpstr>
      <vt:lpstr>Si nos menciona que hay una nueva versión le ponemos Aceptar, la (X) no funciona</vt:lpstr>
      <vt:lpstr>Encendemos la maquina virtual, aparecerá automáticamente al bajarlo desde genymotion.</vt:lpstr>
      <vt:lpstr>Una vez que este corriendo la maquina virtual para el emulador, nos mostrara la siguiente ventana</vt:lpstr>
      <vt:lpstr>Ahora iremos a la siguiente diapositiva</vt:lpstr>
      <vt:lpstr>Abrimos Android Studio</vt:lpstr>
      <vt:lpstr>Iniciamos con un proyecto nuevo o uno empezado, pero que si compile sin errores.</vt:lpstr>
      <vt:lpstr>Abrimos la opción file (Archivo)</vt:lpstr>
      <vt:lpstr>Seleccionamos Settings (configuracion)</vt:lpstr>
      <vt:lpstr>Se mostrara la ventana de settings, damos clic en Plugins.</vt:lpstr>
      <vt:lpstr>Seleccionamos Browse repositories</vt:lpstr>
      <vt:lpstr>Ahora en browse repositores buscamos Genymotion e instalamos</vt:lpstr>
      <vt:lpstr>Esperamos a que cargue y nos muestre esta ventana</vt:lpstr>
      <vt:lpstr>Salimos presionando OK</vt:lpstr>
      <vt:lpstr>Se nos preguntara si queremos reiniciar Android studio, aceptamos con Restart</vt:lpstr>
      <vt:lpstr>Una vez que cargue daremos clic a este nuevo icono de genymotion</vt:lpstr>
      <vt:lpstr>Solo tenemos que configurar por única ocasión el directorio de genymotion</vt:lpstr>
      <vt:lpstr>Buscamos la dirección donde se encuentra instalado genymotion, aquí puse la mía como muestra de donde estaría.</vt:lpstr>
      <vt:lpstr>Volvemos a presionar este icono de genymotion</vt:lpstr>
      <vt:lpstr>Ya localizo a nuestro emulador, lo seleccionamos y damos Start. En este caso la maquina virtual esta encendida pero no el emulador de genymotion.</vt:lpstr>
      <vt:lpstr>Seleccionamos nuestro teléfono y damos clic en start</vt:lpstr>
      <vt:lpstr>Se nos abrirá este emulador del teléfono, esperamos a que inicie como un teléfono normal</vt:lpstr>
      <vt:lpstr>Así se vera nuestro emulador cuando cargue</vt:lpstr>
      <vt:lpstr>Abrimos nuestro android estudio y seleccionamos la flecha verde para compilar el programa </vt:lpstr>
      <vt:lpstr>Seleccionamos donde queremos correr nuestra aplicación y seleccionamos nuestro emuladro de genymotion</vt:lpstr>
      <vt:lpstr>Esperamos a que corra la aplicación, dependiendo de la compu puede tardar mas de 10 minutos, </vt:lpstr>
      <vt:lpstr>Emula la aplicación igual como lo haría en un teléfono real.</vt:lpstr>
      <vt:lpstr>Nota.</vt:lpstr>
      <vt:lpstr>Agradecimiento.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Instalar y usar Genymotion para Android Studio.</dc:title>
  <dc:creator>Daniel Padilla</dc:creator>
  <cp:lastModifiedBy>Daniel</cp:lastModifiedBy>
  <cp:revision>40</cp:revision>
  <dcterms:created xsi:type="dcterms:W3CDTF">2017-03-14T18:15:26Z</dcterms:created>
  <dcterms:modified xsi:type="dcterms:W3CDTF">2017-05-05T04:59:02Z</dcterms:modified>
</cp:coreProperties>
</file>